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6" r:id="rId4"/>
    <p:sldId id="267" r:id="rId5"/>
    <p:sldId id="268" r:id="rId6"/>
    <p:sldId id="258" r:id="rId7"/>
    <p:sldId id="269" r:id="rId8"/>
    <p:sldId id="271" r:id="rId9"/>
    <p:sldId id="27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p:scale>
          <a:sx n="77" d="100"/>
          <a:sy n="77" d="100"/>
        </p:scale>
        <p:origin x="-117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FAA56D-FE40-4113-9A3E-F2CAB570F2AE}" type="datetimeFigureOut">
              <a:rPr lang="en-US" smtClean="0"/>
              <a:t>5/3/2012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833A62-9EBE-46DC-99E9-A147585B7085}" type="slidenum">
              <a:rPr lang="en-US" smtClean="0"/>
              <a:t>‹#›</a:t>
            </a:fld>
            <a:endParaRPr lang="en-US"/>
          </a:p>
        </p:txBody>
      </p:sp>
    </p:spTree>
    <p:extLst>
      <p:ext uri="{BB962C8B-B14F-4D97-AF65-F5344CB8AC3E}">
        <p14:creationId xmlns:p14="http://schemas.microsoft.com/office/powerpoint/2010/main" val="2378722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3A62-9EBE-46DC-99E9-A147585B7085}"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3A62-9EBE-46DC-99E9-A147585B7085}"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3A62-9EBE-46DC-99E9-A147585B7085}"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3A62-9EBE-46DC-99E9-A147585B7085}"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3A62-9EBE-46DC-99E9-A147585B7085}"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3A62-9EBE-46DC-99E9-A147585B7085}"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3A62-9EBE-46DC-99E9-A147585B7085}"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0833A62-9EBE-46DC-99E9-A147585B7085}"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713E151E-08DC-48D9-82EB-A0B6FB5F7A31}" type="datetimeFigureOut">
              <a:rPr lang="en-US" smtClean="0"/>
              <a:pPr/>
              <a:t>5/3/2012</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8478EEA-B6A0-4B43-B31F-E112A8D33225}" type="slidenum">
              <a:rPr lang="en-US" smtClean="0"/>
              <a:pPr/>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3E151E-08DC-48D9-82EB-A0B6FB5F7A31}" type="datetimeFigureOut">
              <a:rPr lang="en-US" smtClean="0"/>
              <a:pPr/>
              <a:t>5/3/2012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478EEA-B6A0-4B43-B31F-E112A8D3322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3E151E-08DC-48D9-82EB-A0B6FB5F7A31}" type="datetimeFigureOut">
              <a:rPr lang="en-US" smtClean="0"/>
              <a:pPr/>
              <a:t>5/3/2012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478EEA-B6A0-4B43-B31F-E112A8D3322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13E151E-08DC-48D9-82EB-A0B6FB5F7A31}" type="datetimeFigureOut">
              <a:rPr lang="en-US" smtClean="0"/>
              <a:pPr/>
              <a:t>5/3/2012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8478EEA-B6A0-4B43-B31F-E112A8D3322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713E151E-08DC-48D9-82EB-A0B6FB5F7A31}" type="datetimeFigureOut">
              <a:rPr lang="en-US" smtClean="0"/>
              <a:pPr/>
              <a:t>5/3/2012</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8478EEA-B6A0-4B43-B31F-E112A8D33225}" type="slidenum">
              <a:rPr lang="en-US" smtClean="0"/>
              <a:pPr/>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13E151E-08DC-48D9-82EB-A0B6FB5F7A31}" type="datetimeFigureOut">
              <a:rPr lang="en-US" smtClean="0"/>
              <a:pPr/>
              <a:t>5/3/2012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F8478EEA-B6A0-4B43-B31F-E112A8D33225}" type="slidenum">
              <a:rPr lang="en-US" smtClean="0"/>
              <a:pPr/>
              <a:t>‹#›</a:t>
            </a:fld>
            <a:endParaRPr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13E151E-08DC-48D9-82EB-A0B6FB5F7A31}" type="datetimeFigureOut">
              <a:rPr lang="en-US" smtClean="0"/>
              <a:pPr/>
              <a:t>5/3/2012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F8478EEA-B6A0-4B43-B31F-E112A8D3322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13E151E-08DC-48D9-82EB-A0B6FB5F7A31}" type="datetimeFigureOut">
              <a:rPr lang="en-US" smtClean="0"/>
              <a:pPr/>
              <a:t>5/3/2012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F8478EEA-B6A0-4B43-B31F-E112A8D33225}" type="slidenum">
              <a:rPr lang="en-US" smtClean="0"/>
              <a:pPr/>
              <a:t>‹#›</a:t>
            </a:fld>
            <a:endParaRPr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13E151E-08DC-48D9-82EB-A0B6FB5F7A31}" type="datetimeFigureOut">
              <a:rPr lang="en-US" smtClean="0"/>
              <a:pPr/>
              <a:t>5/3/2012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F8478EEA-B6A0-4B43-B31F-E112A8D3322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713E151E-08DC-48D9-82EB-A0B6FB5F7A31}" type="datetimeFigureOut">
              <a:rPr lang="en-US" smtClean="0"/>
              <a:pPr/>
              <a:t>5/3/2012</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8478EEA-B6A0-4B43-B31F-E112A8D33225}" type="slidenum">
              <a:rPr lang="en-US" smtClean="0"/>
              <a:pPr/>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713E151E-08DC-48D9-82EB-A0B6FB5F7A31}" type="datetimeFigureOut">
              <a:rPr lang="en-US" smtClean="0"/>
              <a:pPr/>
              <a:t>5/3/2012</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8478EEA-B6A0-4B43-B31F-E112A8D33225}" type="slidenum">
              <a:rPr lang="en-US" smtClean="0"/>
              <a:pPr/>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13E151E-08DC-48D9-82EB-A0B6FB5F7A31}" type="datetimeFigureOut">
              <a:rPr lang="en-US" smtClean="0"/>
              <a:pPr/>
              <a:t>5/3/2012</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8478EEA-B6A0-4B43-B31F-E112A8D33225}"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gif"/><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jpe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gif"/><Relationship Id="rId5" Type="http://schemas.openxmlformats.org/officeDocument/2006/relationships/image" Target="../media/image22.gif"/><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0" y="2711762"/>
            <a:ext cx="9150179" cy="4146237"/>
          </a:xfrm>
          <a:prstGeom prst="rect">
            <a:avLst/>
          </a:prstGeom>
        </p:spPr>
      </p:pic>
      <p:sp>
        <p:nvSpPr>
          <p:cNvPr id="2" name="Title 1"/>
          <p:cNvSpPr>
            <a:spLocks noGrp="1"/>
          </p:cNvSpPr>
          <p:nvPr>
            <p:ph type="ctrTitle"/>
          </p:nvPr>
        </p:nvSpPr>
        <p:spPr/>
        <p:txBody>
          <a:bodyPr/>
          <a:lstStyle/>
          <a:p>
            <a:r>
              <a:rPr lang="en-US" dirty="0" smtClean="0">
                <a:solidFill>
                  <a:schemeClr val="tx1"/>
                </a:solidFill>
              </a:rPr>
              <a:t>Hard Rock life</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t>By: Matthew Eaves, Jacob Burns, Michael Salazar</a:t>
            </a:r>
            <a:endParaRPr lang="en-US" dirty="0"/>
          </a:p>
        </p:txBody>
      </p:sp>
      <p:pic>
        <p:nvPicPr>
          <p:cNvPr id="2050" name="Picture 2" descr="C:\Users\089843\AppData\Local\Microsoft\Windows\Temporary Internet Files\Content.IE5\7JOHUH75\MM900046644[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0"/>
            <a:ext cx="2438400" cy="202511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089843\AppData\Local\Microsoft\Windows\Temporary Internet Files\Content.IE5\OFLS0HOH\MM900282861[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3429453" cy="2691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55071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1941"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304800"/>
            <a:ext cx="8229600" cy="1143000"/>
          </a:xfrm>
        </p:spPr>
        <p:txBody>
          <a:bodyPr/>
          <a:lstStyle/>
          <a:p>
            <a:r>
              <a:rPr lang="en-US" dirty="0" smtClean="0">
                <a:solidFill>
                  <a:schemeClr val="tx1"/>
                </a:solidFill>
              </a:rPr>
              <a:t>Igneous Rocks</a:t>
            </a:r>
            <a:endParaRPr lang="en-US" dirty="0">
              <a:solidFill>
                <a:schemeClr val="tx1"/>
              </a:solidFill>
            </a:endParaRPr>
          </a:p>
        </p:txBody>
      </p:sp>
      <p:sp>
        <p:nvSpPr>
          <p:cNvPr id="3" name="Content Placeholder 2"/>
          <p:cNvSpPr>
            <a:spLocks noGrp="1"/>
          </p:cNvSpPr>
          <p:nvPr>
            <p:ph idx="1"/>
          </p:nvPr>
        </p:nvSpPr>
        <p:spPr/>
        <p:txBody>
          <a:bodyPr>
            <a:normAutofit/>
          </a:bodyPr>
          <a:lstStyle/>
          <a:p>
            <a:r>
              <a:rPr lang="en-US" sz="2800" dirty="0" smtClean="0"/>
              <a:t>This rock is formed by molten rock that hardens and cools. Igneous rock found in areas where there is volcanic activity.  </a:t>
            </a:r>
            <a:endParaRPr lang="en-US" sz="2800" dirty="0"/>
          </a:p>
        </p:txBody>
      </p:sp>
      <p:pic>
        <p:nvPicPr>
          <p:cNvPr id="5" name="Picture 4" descr="igneous rock 1.bmp"/>
          <p:cNvPicPr>
            <a:picLocks noChangeAspect="1"/>
          </p:cNvPicPr>
          <p:nvPr/>
        </p:nvPicPr>
        <p:blipFill>
          <a:blip r:embed="rId4"/>
          <a:stretch>
            <a:fillRect/>
          </a:stretch>
        </p:blipFill>
        <p:spPr>
          <a:xfrm>
            <a:off x="-20596" y="4648200"/>
            <a:ext cx="4591566" cy="2209801"/>
          </a:xfrm>
          <a:prstGeom prst="rect">
            <a:avLst/>
          </a:prstGeom>
        </p:spPr>
      </p:pic>
      <p:pic>
        <p:nvPicPr>
          <p:cNvPr id="4" name="Picture 2" descr="C:\Users\Yvonne\AppData\Local\Microsoft\Windows\Temporary Internet Files\Content.IE5\QAGGS2R7\MP900443758[1].jpg"/>
          <p:cNvPicPr>
            <a:picLocks noChangeAspect="1" noChangeArrowheads="1"/>
          </p:cNvPicPr>
          <p:nvPr/>
        </p:nvPicPr>
        <p:blipFill>
          <a:blip r:embed="rId5" cstate="print"/>
          <a:srcRect/>
          <a:stretch>
            <a:fillRect/>
          </a:stretch>
        </p:blipFill>
        <p:spPr bwMode="auto">
          <a:xfrm>
            <a:off x="4570970" y="4670854"/>
            <a:ext cx="4540079" cy="2160475"/>
          </a:xfrm>
          <a:prstGeom prst="rect">
            <a:avLst/>
          </a:prstGeom>
          <a:noFill/>
        </p:spPr>
      </p:pic>
    </p:spTree>
    <p:extLst>
      <p:ext uri="{BB962C8B-B14F-4D97-AF65-F5344CB8AC3E}">
        <p14:creationId xmlns:p14="http://schemas.microsoft.com/office/powerpoint/2010/main" val="772308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32" y="0"/>
            <a:ext cx="9115168"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tx1"/>
                </a:solidFill>
              </a:rPr>
              <a:t>Metamorphic Rocks</a:t>
            </a:r>
            <a:endParaRPr lang="en-US" dirty="0">
              <a:solidFill>
                <a:schemeClr val="tx1"/>
              </a:solidFill>
            </a:endParaRPr>
          </a:p>
        </p:txBody>
      </p:sp>
      <p:sp>
        <p:nvSpPr>
          <p:cNvPr id="3" name="Content Placeholder 2"/>
          <p:cNvSpPr>
            <a:spLocks noGrp="1"/>
          </p:cNvSpPr>
          <p:nvPr>
            <p:ph idx="1"/>
          </p:nvPr>
        </p:nvSpPr>
        <p:spPr/>
        <p:txBody>
          <a:bodyPr>
            <a:normAutofit/>
          </a:bodyPr>
          <a:lstStyle/>
          <a:p>
            <a:r>
              <a:rPr lang="en-US" sz="4000" dirty="0" smtClean="0"/>
              <a:t>This is a rock that forms deep underground from heat and pressure</a:t>
            </a:r>
            <a:endParaRPr lang="en-US" sz="4000" dirty="0"/>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689094"/>
            <a:ext cx="2514600" cy="2168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C:\Users\Yvonne\AppData\Local\Microsoft\Windows\Temporary Internet Files\Content.IE5\KB7V8DLC\MP900444790[1].jpg"/>
          <p:cNvPicPr>
            <a:picLocks noChangeAspect="1" noChangeArrowheads="1"/>
          </p:cNvPicPr>
          <p:nvPr/>
        </p:nvPicPr>
        <p:blipFill>
          <a:blip r:embed="rId5" cstate="print"/>
          <a:srcRect/>
          <a:stretch>
            <a:fillRect/>
          </a:stretch>
        </p:blipFill>
        <p:spPr bwMode="auto">
          <a:xfrm>
            <a:off x="6781800" y="4689095"/>
            <a:ext cx="2362200" cy="2168906"/>
          </a:xfrm>
          <a:prstGeom prst="rect">
            <a:avLst/>
          </a:prstGeom>
          <a:noFill/>
        </p:spPr>
      </p:pic>
      <p:pic>
        <p:nvPicPr>
          <p:cNvPr id="3074" name="Picture 2" descr="C:\Users\089843\AppData\Local\Microsoft\Windows\Temporary Internet Files\Content.IE5\RIO605UN\MM900303348[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2498124" y="4689094"/>
            <a:ext cx="2150076" cy="216684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4689094"/>
            <a:ext cx="2209800" cy="2166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4910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328"/>
            <a:ext cx="9143999" cy="1472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dirty="0" smtClean="0">
                <a:solidFill>
                  <a:schemeClr val="tx1"/>
                </a:solidFill>
              </a:rPr>
              <a:t>Sedimentary Rock</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solidFill>
                  <a:srgbClr val="002060"/>
                </a:solidFill>
              </a:rPr>
              <a:t> </a:t>
            </a:r>
            <a:r>
              <a:rPr lang="en-US" sz="2400" dirty="0" smtClean="0"/>
              <a:t>Sedimentary rock are made from particles of different rocks and are deposited in layers. And over time the become compact and become a rock with layers of sediments</a:t>
            </a:r>
            <a:r>
              <a:rPr lang="en-US" sz="2400" dirty="0"/>
              <a:t>. And that’s when weathering and erosion comes in play. Weathering is how things are Broken down in smaller rocks. And erosion is how things are carried away by water and wind. </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914900"/>
            <a:ext cx="31242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rocks 2.bmp"/>
          <p:cNvPicPr>
            <a:picLocks noChangeAspect="1"/>
          </p:cNvPicPr>
          <p:nvPr/>
        </p:nvPicPr>
        <p:blipFill>
          <a:blip r:embed="rId5"/>
          <a:stretch>
            <a:fillRect/>
          </a:stretch>
        </p:blipFill>
        <p:spPr>
          <a:xfrm>
            <a:off x="6328719" y="4914900"/>
            <a:ext cx="2819400" cy="1905000"/>
          </a:xfrm>
          <a:prstGeom prst="rect">
            <a:avLst/>
          </a:prstGeom>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4914900"/>
            <a:ext cx="3204519" cy="1947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51704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Granite rocks</a:t>
            </a:r>
            <a:endParaRPr lang="en-US" dirty="0">
              <a:solidFill>
                <a:schemeClr val="tx1"/>
              </a:solidFill>
            </a:endParaRPr>
          </a:p>
        </p:txBody>
      </p:sp>
      <p:sp>
        <p:nvSpPr>
          <p:cNvPr id="3" name="Content Placeholder 2"/>
          <p:cNvSpPr>
            <a:spLocks noGrp="1"/>
          </p:cNvSpPr>
          <p:nvPr>
            <p:ph idx="1"/>
          </p:nvPr>
        </p:nvSpPr>
        <p:spPr/>
        <p:txBody>
          <a:bodyPr>
            <a:normAutofit/>
          </a:bodyPr>
          <a:lstStyle/>
          <a:p>
            <a:r>
              <a:rPr lang="en-US" sz="2800" dirty="0" smtClean="0"/>
              <a:t>Granite rocks are a type of igneous rock and most people use this rock to make granite counter tops. A few characteristics  about granite is hard, tough, not a flat surface of rock has little bits of other rocks hard to determine.</a:t>
            </a:r>
            <a:endParaRPr lang="en-US" sz="28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52950"/>
            <a:ext cx="3581400"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1" y="4552950"/>
            <a:ext cx="3276600" cy="2274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4552951"/>
            <a:ext cx="2286001"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0367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Yvonne\AppData\Local\Microsoft\Windows\Temporary Internet Files\Content.IE5\QAGGS2R7\MP900289761[1].jpg"/>
          <p:cNvPicPr>
            <a:picLocks noChangeAspect="1" noChangeArrowheads="1"/>
          </p:cNvPicPr>
          <p:nvPr/>
        </p:nvPicPr>
        <p:blipFill>
          <a:blip r:embed="rId3"/>
          <a:srcRect/>
          <a:stretch>
            <a:fillRect/>
          </a:stretch>
        </p:blipFill>
        <p:spPr bwMode="auto">
          <a:xfrm>
            <a:off x="0" y="1"/>
            <a:ext cx="9144000" cy="1491048"/>
          </a:xfrm>
          <a:prstGeom prst="rect">
            <a:avLst/>
          </a:prstGeom>
          <a:noFill/>
        </p:spPr>
      </p:pic>
      <p:sp>
        <p:nvSpPr>
          <p:cNvPr id="2" name="Title 1"/>
          <p:cNvSpPr>
            <a:spLocks noGrp="1"/>
          </p:cNvSpPr>
          <p:nvPr>
            <p:ph type="title"/>
          </p:nvPr>
        </p:nvSpPr>
        <p:spPr/>
        <p:txBody>
          <a:bodyPr>
            <a:normAutofit/>
          </a:bodyPr>
          <a:lstStyle/>
          <a:p>
            <a:r>
              <a:rPr lang="en-US" sz="4400" dirty="0" smtClean="0">
                <a:solidFill>
                  <a:schemeClr val="tx1"/>
                </a:solidFill>
              </a:rPr>
              <a:t>Coal</a:t>
            </a:r>
            <a:endParaRPr lang="en-US" sz="4400" dirty="0">
              <a:solidFill>
                <a:schemeClr val="tx1"/>
              </a:solidFill>
            </a:endParaRPr>
          </a:p>
        </p:txBody>
      </p:sp>
      <p:sp>
        <p:nvSpPr>
          <p:cNvPr id="3" name="Content Placeholder 2"/>
          <p:cNvSpPr>
            <a:spLocks noGrp="1"/>
          </p:cNvSpPr>
          <p:nvPr>
            <p:ph idx="1"/>
          </p:nvPr>
        </p:nvSpPr>
        <p:spPr/>
        <p:txBody>
          <a:bodyPr>
            <a:normAutofit/>
          </a:bodyPr>
          <a:lstStyle/>
          <a:p>
            <a:r>
              <a:rPr lang="en-US" sz="2800" dirty="0" smtClean="0"/>
              <a:t>Coal is a rock that classified as a igneous rock. And it a type of rock used everyday, they also fuel our cars trains and any other vehicle. Coal is a type of igneous rock that has a uneven shape of rock and is typically black. </a:t>
            </a:r>
            <a:endParaRPr lang="en-US" sz="2800"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76" y="4419601"/>
            <a:ext cx="3031524" cy="2430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C:\Users\089843\AppData\Local\Microsoft\Windows\Temporary Internet Files\Content.IE5\RIO605UN\MM900163004[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4419601"/>
            <a:ext cx="2895600" cy="2413686"/>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089843\AppData\Local\Microsoft\Windows\Temporary Internet Files\Content.IE5\IF40EH6W\MM900336844[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5943600" y="4419601"/>
            <a:ext cx="3200400" cy="2413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7514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tx1"/>
                </a:solidFill>
              </a:rPr>
              <a:t>Limestone</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Limestone is a sedimentary rock and is a rock that has dead sediments form together to make one rock. And usually is the color white. </a:t>
            </a:r>
            <a:endParaRPr lang="en-US" dirty="0"/>
          </a:p>
        </p:txBody>
      </p:sp>
      <p:pic>
        <p:nvPicPr>
          <p:cNvPr id="7" name="Picture 6" descr="limestone 3.jpg"/>
          <p:cNvPicPr>
            <a:picLocks noChangeAspect="1"/>
          </p:cNvPicPr>
          <p:nvPr/>
        </p:nvPicPr>
        <p:blipFill>
          <a:blip r:embed="rId4"/>
          <a:stretch>
            <a:fillRect/>
          </a:stretch>
        </p:blipFill>
        <p:spPr>
          <a:xfrm>
            <a:off x="0" y="4572000"/>
            <a:ext cx="2509024" cy="2286000"/>
          </a:xfrm>
          <a:prstGeom prst="rect">
            <a:avLst/>
          </a:prstGeom>
        </p:spPr>
      </p:pic>
      <p:pic>
        <p:nvPicPr>
          <p:cNvPr id="8" name="Picture 7" descr="limestone 4.jpg"/>
          <p:cNvPicPr>
            <a:picLocks noChangeAspect="1"/>
          </p:cNvPicPr>
          <p:nvPr/>
        </p:nvPicPr>
        <p:blipFill>
          <a:blip r:embed="rId5" cstate="print"/>
          <a:stretch>
            <a:fillRect/>
          </a:stretch>
        </p:blipFill>
        <p:spPr>
          <a:xfrm>
            <a:off x="2509024" y="4572000"/>
            <a:ext cx="3510776" cy="2286000"/>
          </a:xfrm>
          <a:prstGeom prst="rect">
            <a:avLst/>
          </a:prstGeom>
        </p:spPr>
      </p:pic>
      <p:pic>
        <p:nvPicPr>
          <p:cNvPr id="717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4572000"/>
            <a:ext cx="3130378" cy="228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30345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a:solidFill>
            <a:srgbClr val="002060"/>
          </a:solidFill>
        </p:spPr>
        <p:txBody>
          <a:bodyPr/>
          <a:lstStyle/>
          <a:p>
            <a:r>
              <a:rPr lang="en-US" dirty="0" smtClean="0"/>
              <a:t>Rock Cycle</a:t>
            </a:r>
            <a:endParaRPr lang="en-US" dirty="0"/>
          </a:p>
        </p:txBody>
      </p:sp>
      <p:sp>
        <p:nvSpPr>
          <p:cNvPr id="3" name="Content Placeholder 2"/>
          <p:cNvSpPr>
            <a:spLocks noGrp="1"/>
          </p:cNvSpPr>
          <p:nvPr>
            <p:ph idx="1"/>
          </p:nvPr>
        </p:nvSpPr>
        <p:spPr/>
        <p:txBody>
          <a:bodyPr>
            <a:normAutofit/>
          </a:bodyPr>
          <a:lstStyle/>
          <a:p>
            <a:r>
              <a:rPr lang="en-US" sz="2400" dirty="0" smtClean="0"/>
              <a:t>Metamorphic rocks can be igneous or sedimentary rocks but is changed by heat and pressure. Metamorphic Rock can melt and cool and be an </a:t>
            </a:r>
            <a:r>
              <a:rPr lang="en-US" sz="2400" dirty="0"/>
              <a:t>I</a:t>
            </a:r>
            <a:r>
              <a:rPr lang="en-US" sz="2400" dirty="0" smtClean="0"/>
              <a:t>gneous Rock. If a Metamorphic Rock breaks down and compacts it turns into Sedimentary Rock. If Igneous Rock weathers and compacts it turns into Sedimentary Rock.</a:t>
            </a:r>
            <a:endParaRPr lang="en-US"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886200"/>
            <a:ext cx="38862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46328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a:solidFill>
            <a:srgbClr val="002060"/>
          </a:solidFill>
        </p:spPr>
        <p:txBody>
          <a:bodyPr/>
          <a:lstStyle/>
          <a:p>
            <a:r>
              <a:rPr lang="en-US" dirty="0" smtClean="0">
                <a:solidFill>
                  <a:schemeClr val="tx1"/>
                </a:solidFill>
              </a:rPr>
              <a:t>The End</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Thank you for watching our presentation.</a:t>
            </a:r>
          </a:p>
          <a:p>
            <a:r>
              <a:rPr lang="en-US" dirty="0" smtClean="0"/>
              <a:t> This power point was made by: Michael Salazar, Jacob Burns, and Matthew Eaves.</a:t>
            </a:r>
            <a:endParaRPr lang="en-US" dirty="0"/>
          </a:p>
        </p:txBody>
      </p:sp>
    </p:spTree>
    <p:extLst>
      <p:ext uri="{BB962C8B-B14F-4D97-AF65-F5344CB8AC3E}">
        <p14:creationId xmlns:p14="http://schemas.microsoft.com/office/powerpoint/2010/main" val="40829113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217</TotalTime>
  <Words>337</Words>
  <Application>Microsoft Office PowerPoint</Application>
  <PresentationFormat>On-screen Show (4:3)</PresentationFormat>
  <Paragraphs>27</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Foundry</vt:lpstr>
      <vt:lpstr>Hard Rock life</vt:lpstr>
      <vt:lpstr>Igneous Rocks</vt:lpstr>
      <vt:lpstr>Metamorphic Rocks</vt:lpstr>
      <vt:lpstr>Sedimentary Rock</vt:lpstr>
      <vt:lpstr>Granite rocks</vt:lpstr>
      <vt:lpstr>Coal</vt:lpstr>
      <vt:lpstr>Limestone</vt:lpstr>
      <vt:lpstr>Rock Cycle</vt:lpstr>
      <vt:lpstr>The End</vt:lpstr>
    </vt:vector>
  </TitlesOfParts>
  <Company>Wylie 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 Rock life</dc:title>
  <dc:creator>Eaves, Matthew</dc:creator>
  <cp:lastModifiedBy>Eaves, Matthew</cp:lastModifiedBy>
  <cp:revision>25</cp:revision>
  <dcterms:created xsi:type="dcterms:W3CDTF">2012-05-01T18:08:09Z</dcterms:created>
  <dcterms:modified xsi:type="dcterms:W3CDTF">2012-05-03T18:35:36Z</dcterms:modified>
</cp:coreProperties>
</file>